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5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19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7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59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7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8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63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569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4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46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65918-4085-4E47-B8A6-0734F777A5E1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3B4E-3808-49DC-B63D-849F813D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04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763739"/>
          </a:xfrm>
        </p:spPr>
        <p:txBody>
          <a:bodyPr>
            <a:normAutofit/>
          </a:bodyPr>
          <a:lstStyle/>
          <a:p>
            <a:r>
              <a:rPr lang="ru-RU" cap="all" dirty="0" err="1"/>
              <a:t>цифровоЕ</a:t>
            </a:r>
            <a:r>
              <a:rPr lang="ru-RU" cap="all" dirty="0"/>
              <a:t> </a:t>
            </a:r>
            <a:r>
              <a:rPr lang="ru-RU" cap="all" dirty="0" err="1"/>
              <a:t>неравенствО</a:t>
            </a:r>
            <a:r>
              <a:rPr lang="ru-RU" cap="all" dirty="0"/>
              <a:t> </a:t>
            </a:r>
            <a:r>
              <a:rPr lang="ru-RU" cap="all" dirty="0" err="1"/>
              <a:t>меЖду</a:t>
            </a:r>
            <a:r>
              <a:rPr lang="ru-RU" cap="all" dirty="0"/>
              <a:t> городом и селом: догнать нельзя отстать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Сальников С.Г.,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отдел информатизации АПК,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ВИАПИ имени А.А. Никонова,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Москва – 2021 год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3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#</a:t>
            </a:r>
            <a:r>
              <a:rPr lang="ru-RU" sz="3600" dirty="0" smtClean="0"/>
              <a:t>1 Использование ИКТ в домашнем хозяйстве</a:t>
            </a:r>
            <a:endParaRPr lang="ru-R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7645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89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#</a:t>
            </a:r>
            <a:r>
              <a:rPr lang="ru-RU" sz="2800" dirty="0" smtClean="0"/>
              <a:t>2 Навыки работы с персональным компьютером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01252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5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#</a:t>
            </a:r>
            <a:r>
              <a:rPr lang="ru-RU" sz="2800" dirty="0" smtClean="0"/>
              <a:t>3 Использование сети Интернет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136904" cy="520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84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#</a:t>
            </a:r>
            <a:r>
              <a:rPr lang="ru-RU" sz="2800" dirty="0" smtClean="0"/>
              <a:t>4 Заказ товаров через сеть Интернет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811238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83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#</a:t>
            </a:r>
            <a:r>
              <a:rPr lang="ru-RU" sz="2800" dirty="0"/>
              <a:t>5</a:t>
            </a:r>
            <a:r>
              <a:rPr lang="ru-RU" sz="2800" dirty="0" smtClean="0"/>
              <a:t> Использование государственных услуг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91823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1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ru-RU" dirty="0" smtClean="0"/>
              <a:t>6 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Итак, за исключением достаточно редких случаев, когда показатели стабилизируются, (иногда на маргинально низких </a:t>
            </a:r>
            <a:r>
              <a:rPr lang="ru-RU" dirty="0" smtClean="0"/>
              <a:t>уровнях) </a:t>
            </a:r>
            <a:r>
              <a:rPr lang="ru-RU" dirty="0"/>
              <a:t>мы можем констатировать отставание села от города на 5-6 лет.  Это характерно для показателей, которые связаны с использованием Интернета. В дальнейшем несколько лет можно ожидать стабилизации указанных показателей и сокращение отставания. По ряду показателей, которые с Интернетом не связаны, уже сейчас наблюдается отставание села от города, которое не сокращается по ряду указанных выше причин.  Здесь ситуация не обещает перемен к лучшему.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6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ru-RU" sz="9600" dirty="0" smtClean="0"/>
              <a:t>Благодарим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37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цифровоЕ неравенствО меЖду городом и селом: догнать нельзя отстать</vt:lpstr>
      <vt:lpstr>#1 Использование ИКТ в домашнем хозяйстве</vt:lpstr>
      <vt:lpstr>#2 Навыки работы с персональным компьютером </vt:lpstr>
      <vt:lpstr>#3 Использование сети Интернет </vt:lpstr>
      <vt:lpstr>#4 Заказ товаров через сеть Интернет </vt:lpstr>
      <vt:lpstr>#5 Использование государственных услуг </vt:lpstr>
      <vt:lpstr>#6 Выводы</vt:lpstr>
      <vt:lpstr>Благодарим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цифровоЕ неравенствО меЖду городом и селом: догнать нельзя отстать</dc:title>
  <dc:creator>Сальников</dc:creator>
  <cp:lastModifiedBy>Сальников</cp:lastModifiedBy>
  <cp:revision>9</cp:revision>
  <dcterms:created xsi:type="dcterms:W3CDTF">2021-10-24T20:22:41Z</dcterms:created>
  <dcterms:modified xsi:type="dcterms:W3CDTF">2021-10-24T20:54:07Z</dcterms:modified>
</cp:coreProperties>
</file>